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7DCD224-DCF0-4CB8-910E-5B91E328F37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C29-394E-43B0-B53D-86F38FBA266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D224-DCF0-4CB8-910E-5B91E328F37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C29-394E-43B0-B53D-86F38FBA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4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D224-DCF0-4CB8-910E-5B91E328F37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C29-394E-43B0-B53D-86F38FBA266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3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D224-DCF0-4CB8-910E-5B91E328F37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C29-394E-43B0-B53D-86F38FBA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4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D224-DCF0-4CB8-910E-5B91E328F37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C29-394E-43B0-B53D-86F38FBA266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055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D224-DCF0-4CB8-910E-5B91E328F37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C29-394E-43B0-B53D-86F38FBA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1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D224-DCF0-4CB8-910E-5B91E328F37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C29-394E-43B0-B53D-86F38FBA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1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D224-DCF0-4CB8-910E-5B91E328F37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C29-394E-43B0-B53D-86F38FBA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2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D224-DCF0-4CB8-910E-5B91E328F37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C29-394E-43B0-B53D-86F38FBA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6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D224-DCF0-4CB8-910E-5B91E328F37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C29-394E-43B0-B53D-86F38FBA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9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D224-DCF0-4CB8-910E-5B91E328F37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FC29-394E-43B0-B53D-86F38FBA266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4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DCD224-DCF0-4CB8-910E-5B91E328F37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EADFC29-394E-43B0-B53D-86F38FBA266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57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C95C1-299E-4FFF-B672-8FAD3C38D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гости к нам пришла зима!»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33084-2467-47E8-9BB2-E8D555CE0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2 младшая группа «Звездочки»</a:t>
            </a:r>
          </a:p>
          <a:p>
            <a:pPr algn="r"/>
            <a:r>
              <a:rPr lang="ru-RU" dirty="0"/>
              <a:t>Клементьева Я.И., Мехоношина О.А.</a:t>
            </a:r>
          </a:p>
        </p:txBody>
      </p:sp>
    </p:spTree>
    <p:extLst>
      <p:ext uri="{BB962C8B-B14F-4D97-AF65-F5344CB8AC3E}">
        <p14:creationId xmlns:p14="http://schemas.microsoft.com/office/powerpoint/2010/main" val="95524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24F42-E51C-41F3-A1F8-214B6E5E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/>
              <a:t> 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Расширить представления детей о зимних природных явлениях, забавах, праздни</a:t>
            </a:r>
            <a:r>
              <a:rPr lang="ru-RU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ках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FA416E-D380-44CD-963F-382C4C3356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228600" algn="just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 детей представление о временах год</a:t>
            </a:r>
            <a:r>
              <a:rPr lang="ru-RU" sz="18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зиме, зимних месяцах, зимних забавах и о Новом годе;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 воспитанников умение называть зимние природные явления, показывать их на календаре погоды;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умение передавать свои впечатления от общения с природой в продуктивной деятельности;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Развивать познавательный интерес;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Вовлечь родителей в образовательный процесс ДОУ.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E1F460-1B6E-4A00-B3ED-B3200A1EA9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РЕЗУЛЬТАТ:</a:t>
            </a:r>
          </a:p>
          <a:p>
            <a:pPr marL="514350" indent="-285750" algn="just"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Проявление интереса к простейшим взаимосвязям в природе;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обсуждениях прочитанных рассказов, стихотворений, потешек;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наблюдениях, зимних забавах, новогоднем утреннике;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выставке детских работ;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совместных подвижно-дидактических играх;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31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803E2-4AA1-49E7-9265-9952C4B9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4784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Игровой сюжет «Девица-Метелица»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FC8F74-7B07-42A8-87BD-F22A29A57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1468530"/>
            <a:ext cx="4754880" cy="112227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 «Одежда для прогулок», беседа с детьми «Признаки зимы», д\и «Зимние слова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0F232C9-63D2-4F90-8C0A-66C98EBA7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50" y="2789330"/>
            <a:ext cx="3688400" cy="4180736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22D3BC98-0F20-4CF8-ADA2-7AD1942DB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0888" y="1468530"/>
            <a:ext cx="4754880" cy="153406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Подготовительный этап.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девицей  Метелицей. Она обещала украсить группу, научить играть в зимние забавы, показать снеговиков, украсить елочку к предстоящему празднику.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057D54-B875-459C-B9F4-96CA34B3BD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989860"/>
            <a:ext cx="4024373" cy="3800212"/>
          </a:xfrm>
        </p:spPr>
      </p:pic>
    </p:spTree>
    <p:extLst>
      <p:ext uri="{BB962C8B-B14F-4D97-AF65-F5344CB8AC3E}">
        <p14:creationId xmlns:p14="http://schemas.microsoft.com/office/powerpoint/2010/main" val="238656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A072B-E03E-4ED1-8DDF-4677C874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Метелица принесла елочку и мы все вместе ее украсили. Играли в п/и </a:t>
            </a:r>
            <a:r>
              <a:rPr lang="ru-RU" sz="18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«Прокати снежок», «Зайка беленький </a:t>
            </a:r>
            <a:r>
              <a:rPr lang="ru-RU" sz="180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сидит»</a:t>
            </a:r>
            <a:r>
              <a:rPr lang="ru-RU" sz="1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</a:t>
            </a:r>
            <a:r>
              <a:rPr lang="ru-RU" sz="18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земле снежок лежит»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«Два мороза». Беседовали на тему «Зимние забавы»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EA4F2F-1C33-4E6A-9035-E4EE5FEB4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084832"/>
            <a:ext cx="2870199" cy="38269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032113-269D-4ECC-9C46-316922BC2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15" y="2084832"/>
            <a:ext cx="2686050" cy="38269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A4DADB-D876-4E15-AB45-55613FA2C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2084832"/>
            <a:ext cx="2870201" cy="38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FF303-BD89-4E14-BDCC-EA9484BF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основной этап  была включена НОД: Лепка «Веселые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снеговички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рисование «Укрась елочку», аппликация «друзья-снеговики», речевое развитие «Снег. Какой он?» , беседа «зимние забавы»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56EBA94-DE79-476B-A4C1-D31D64EDB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47" y="2084832"/>
            <a:ext cx="3017043" cy="4022725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79099E8-A881-4961-A3F4-1E539CF45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65" y="2084832"/>
            <a:ext cx="301704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6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0AB8F-6D43-414C-BDE0-E9C2DEB6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 дыхательные упражнения «сдуй снежинку», экспериментальная деятельность, просмотр тематического мультфильма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E27E9B-1AD1-4A9E-9F2D-8F13B6E73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52" y="1815207"/>
            <a:ext cx="4303448" cy="322758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367B58-2741-4AFB-8103-17D9AC28B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26132"/>
            <a:ext cx="3670300" cy="27527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8A0B8A-11B1-4DA7-A834-F94F3B875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76" y="4051301"/>
            <a:ext cx="3479412" cy="26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7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1E977-7856-4E01-9BBB-ECA6C2A3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78658B4-27D5-4025-857D-28277B25D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11" y="611586"/>
            <a:ext cx="4389120" cy="329184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136463A-9AE7-4503-9986-2B9706D8C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-выставки работ детей «В гости к нам пришла зима»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-подготовка к празднику  «Новый год»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-праздник «Новый год»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-подведение итогов. Беседа «В гости к нам пришла зима» Обсуждение.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1C9838-F1C7-498E-97EC-490CA5658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92" y="3301139"/>
            <a:ext cx="4205207" cy="31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D48A7-F36C-4BBB-927C-FC46B2C8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285750">
              <a:spcBef>
                <a:spcPts val="1125"/>
              </a:spcBef>
              <a:spcAft>
                <a:spcPts val="1125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 стали проявлять интерес к простейшим взаимосвязям в природе –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участвуют в обсуждениях</a:t>
            </a:r>
            <a:r>
              <a:rPr lang="ru-RU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прочитанных рассказов, стихотворений, потешек;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Участвуют в наблюдениях, зимних забавах, новогоднем утреннике;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организованы выставки детских работ;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-дети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учавствуют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совместных подвижно-дидактических играх;</a:t>
            </a:r>
            <a:br>
              <a:rPr lang="ru-RU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-родители вовлечены в процесс 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76A16E-76EE-40B0-81F7-E5C7100A7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35" y="2286000"/>
            <a:ext cx="8727267" cy="4022725"/>
          </a:xfrm>
        </p:spPr>
      </p:pic>
    </p:spTree>
    <p:extLst>
      <p:ext uri="{BB962C8B-B14F-4D97-AF65-F5344CB8AC3E}">
        <p14:creationId xmlns:p14="http://schemas.microsoft.com/office/powerpoint/2010/main" val="416654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CAAC8-0EF5-4F58-AF4A-710AB5601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F373E0-4DFF-41E1-8B02-F16B8C51D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03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139</TotalTime>
  <Words>396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Проект «В гости к нам пришла зима!»</vt:lpstr>
      <vt:lpstr>Цель: Расширить представления детей о зимних природных явлениях, забавах, праздниках</vt:lpstr>
      <vt:lpstr>Игровой сюжет «Девица-Метелица» </vt:lpstr>
      <vt:lpstr>Основной этап: Метелица принесла елочку и мы все вместе ее украсили. Играли в п/и «Прокати снежок», «Зайка беленький сидит»,«На земле снежок лежит», «Два мороза». Беседовали на тему «Зимние забавы» </vt:lpstr>
      <vt:lpstr>Также в основной этап  была включена НОД: Лепка «Веселые снеговички», рисование «Укрась елочку», аппликация «друзья-снеговики», речевое развитие «Снег. Какой он?» , беседа «зимние забавы»</vt:lpstr>
      <vt:lpstr>Основной этап: дыхательные упражнения «сдуй снежинку», экспериментальная деятельность, просмотр тематического мультфильма</vt:lpstr>
      <vt:lpstr>Заключительный этап</vt:lpstr>
      <vt:lpstr>-дети стали проявлять интерес к простейшим взаимосвязям в природе –участвуют в обсуждениях прочитанных рассказов, стихотворений, потешек; -Участвуют в наблюдениях, зимних забавах, новогоднем утреннике; -организованы выставки детских работ; -дети учавствуют в совместных подвижно-дидактических играх; -родители вовлечены в процесс 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 гости к нам пришла зима!»</dc:title>
  <dc:creator>анна петрова</dc:creator>
  <cp:lastModifiedBy>анна петрова</cp:lastModifiedBy>
  <cp:revision>9</cp:revision>
  <dcterms:created xsi:type="dcterms:W3CDTF">2021-01-18T11:44:24Z</dcterms:created>
  <dcterms:modified xsi:type="dcterms:W3CDTF">2021-01-19T05:32:47Z</dcterms:modified>
</cp:coreProperties>
</file>